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Sloop Script Pro" charset="1" panose="00000000000000090000"/>
      <p:regular r:id="rId7"/>
    </p:embeddedFont>
    <p:embeddedFont>
      <p:font typeface="Montserrat Medium" charset="1" panose="000006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2179" y="-114888"/>
            <a:ext cx="25387642" cy="36805775"/>
            <a:chOff x="0" y="0"/>
            <a:chExt cx="2507421" cy="3635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7421" cy="3635138"/>
            </a:xfrm>
            <a:custGeom>
              <a:avLst/>
              <a:gdLst/>
              <a:ahLst/>
              <a:cxnLst/>
              <a:rect r="r" b="b" t="t" l="l"/>
              <a:pathLst>
                <a:path h="3635138" w="2507421">
                  <a:moveTo>
                    <a:pt x="0" y="0"/>
                  </a:moveTo>
                  <a:lnTo>
                    <a:pt x="2507421" y="0"/>
                  </a:lnTo>
                  <a:lnTo>
                    <a:pt x="2507421" y="3635138"/>
                  </a:lnTo>
                  <a:lnTo>
                    <a:pt x="0" y="3635138"/>
                  </a:lnTo>
                  <a:close/>
                </a:path>
              </a:pathLst>
            </a:custGeom>
            <a:solidFill>
              <a:srgbClr val="FFFAF3"/>
            </a:solidFill>
            <a:ln w="85725" cap="sq">
              <a:solidFill>
                <a:srgbClr val="574C4A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28600"/>
              <a:ext cx="2507421" cy="3863738"/>
            </a:xfrm>
            <a:prstGeom prst="rect">
              <a:avLst/>
            </a:prstGeom>
          </p:spPr>
          <p:txBody>
            <a:bodyPr anchor="ctr" rtlCol="false" tIns="92166" lIns="92166" bIns="92166" rIns="92166"/>
            <a:lstStyle/>
            <a:p>
              <a:pPr algn="ctr">
                <a:lnSpc>
                  <a:spcPts val="996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45940" y="420991"/>
            <a:ext cx="7764023" cy="7429380"/>
            <a:chOff x="0" y="0"/>
            <a:chExt cx="813374" cy="7783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3374" cy="778316"/>
            </a:xfrm>
            <a:custGeom>
              <a:avLst/>
              <a:gdLst/>
              <a:ahLst/>
              <a:cxnLst/>
              <a:rect r="r" b="b" t="t" l="l"/>
              <a:pathLst>
                <a:path h="778316" w="813374">
                  <a:moveTo>
                    <a:pt x="0" y="0"/>
                  </a:moveTo>
                  <a:lnTo>
                    <a:pt x="813374" y="0"/>
                  </a:lnTo>
                  <a:lnTo>
                    <a:pt x="813374" y="778316"/>
                  </a:lnTo>
                  <a:lnTo>
                    <a:pt x="0" y="778316"/>
                  </a:lnTo>
                  <a:close/>
                </a:path>
              </a:pathLst>
            </a:custGeom>
            <a:solidFill>
              <a:srgbClr val="FFFAF3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09550"/>
              <a:ext cx="813374" cy="987866"/>
            </a:xfrm>
            <a:prstGeom prst="rect">
              <a:avLst/>
            </a:prstGeom>
          </p:spPr>
          <p:txBody>
            <a:bodyPr anchor="ctr" rtlCol="false" tIns="86890" lIns="86890" bIns="86890" rIns="86890"/>
            <a:lstStyle/>
            <a:p>
              <a:pPr algn="ctr">
                <a:lnSpc>
                  <a:spcPts val="9398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8499938" y="420991"/>
            <a:ext cx="7725980" cy="7434035"/>
            <a:chOff x="0" y="0"/>
            <a:chExt cx="809388" cy="778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09388" cy="778804"/>
            </a:xfrm>
            <a:custGeom>
              <a:avLst/>
              <a:gdLst/>
              <a:ahLst/>
              <a:cxnLst/>
              <a:rect r="r" b="b" t="t" l="l"/>
              <a:pathLst>
                <a:path h="778804" w="809388">
                  <a:moveTo>
                    <a:pt x="0" y="0"/>
                  </a:moveTo>
                  <a:lnTo>
                    <a:pt x="809388" y="0"/>
                  </a:lnTo>
                  <a:lnTo>
                    <a:pt x="809388" y="778804"/>
                  </a:lnTo>
                  <a:lnTo>
                    <a:pt x="0" y="778804"/>
                  </a:lnTo>
                  <a:close/>
                </a:path>
              </a:pathLst>
            </a:custGeom>
            <a:solidFill>
              <a:srgbClr val="FFFAF3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09550"/>
              <a:ext cx="809388" cy="988354"/>
            </a:xfrm>
            <a:prstGeom prst="rect">
              <a:avLst/>
            </a:prstGeom>
          </p:spPr>
          <p:txBody>
            <a:bodyPr anchor="ctr" rtlCol="false" tIns="86890" lIns="86890" bIns="86890" rIns="86890"/>
            <a:lstStyle/>
            <a:p>
              <a:pPr algn="ctr">
                <a:lnSpc>
                  <a:spcPts val="9398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621939" y="791102"/>
            <a:ext cx="6277477" cy="6277477"/>
          </a:xfrm>
          <a:custGeom>
            <a:avLst/>
            <a:gdLst/>
            <a:ahLst/>
            <a:cxnLst/>
            <a:rect r="r" b="b" t="t" l="l"/>
            <a:pathLst>
              <a:path h="6277477" w="6277477">
                <a:moveTo>
                  <a:pt x="0" y="0"/>
                </a:moveTo>
                <a:lnTo>
                  <a:pt x="6277477" y="0"/>
                </a:lnTo>
                <a:lnTo>
                  <a:pt x="6277477" y="6277478"/>
                </a:lnTo>
                <a:lnTo>
                  <a:pt x="0" y="62774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400000">
            <a:off x="19532584" y="791102"/>
            <a:ext cx="6277477" cy="6277477"/>
          </a:xfrm>
          <a:custGeom>
            <a:avLst/>
            <a:gdLst/>
            <a:ahLst/>
            <a:cxnLst/>
            <a:rect r="r" b="b" t="t" l="l"/>
            <a:pathLst>
              <a:path h="6277477" w="6277477">
                <a:moveTo>
                  <a:pt x="0" y="0"/>
                </a:moveTo>
                <a:lnTo>
                  <a:pt x="6277477" y="0"/>
                </a:lnTo>
                <a:lnTo>
                  <a:pt x="6277477" y="6277478"/>
                </a:lnTo>
                <a:lnTo>
                  <a:pt x="0" y="62774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-10800000">
            <a:off x="18522036" y="28725629"/>
            <a:ext cx="7703882" cy="7429380"/>
            <a:chOff x="0" y="0"/>
            <a:chExt cx="807073" cy="77831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7073" cy="778316"/>
            </a:xfrm>
            <a:custGeom>
              <a:avLst/>
              <a:gdLst/>
              <a:ahLst/>
              <a:cxnLst/>
              <a:rect r="r" b="b" t="t" l="l"/>
              <a:pathLst>
                <a:path h="778316" w="807073">
                  <a:moveTo>
                    <a:pt x="0" y="0"/>
                  </a:moveTo>
                  <a:lnTo>
                    <a:pt x="807073" y="0"/>
                  </a:lnTo>
                  <a:lnTo>
                    <a:pt x="807073" y="778316"/>
                  </a:lnTo>
                  <a:lnTo>
                    <a:pt x="0" y="778316"/>
                  </a:lnTo>
                  <a:close/>
                </a:path>
              </a:pathLst>
            </a:custGeom>
            <a:solidFill>
              <a:srgbClr val="FFFAF3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09550"/>
              <a:ext cx="807073" cy="987866"/>
            </a:xfrm>
            <a:prstGeom prst="rect">
              <a:avLst/>
            </a:prstGeom>
          </p:spPr>
          <p:txBody>
            <a:bodyPr anchor="ctr" rtlCol="false" tIns="86890" lIns="86890" bIns="86890" rIns="86890"/>
            <a:lstStyle/>
            <a:p>
              <a:pPr algn="ctr">
                <a:lnSpc>
                  <a:spcPts val="9398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-10800000">
            <a:off x="1145940" y="28720974"/>
            <a:ext cx="7786121" cy="7434035"/>
            <a:chOff x="0" y="0"/>
            <a:chExt cx="815689" cy="77880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5689" cy="778804"/>
            </a:xfrm>
            <a:custGeom>
              <a:avLst/>
              <a:gdLst/>
              <a:ahLst/>
              <a:cxnLst/>
              <a:rect r="r" b="b" t="t" l="l"/>
              <a:pathLst>
                <a:path h="778804" w="815689">
                  <a:moveTo>
                    <a:pt x="0" y="0"/>
                  </a:moveTo>
                  <a:lnTo>
                    <a:pt x="815689" y="0"/>
                  </a:lnTo>
                  <a:lnTo>
                    <a:pt x="815689" y="778804"/>
                  </a:lnTo>
                  <a:lnTo>
                    <a:pt x="0" y="778804"/>
                  </a:lnTo>
                  <a:close/>
                </a:path>
              </a:pathLst>
            </a:custGeom>
            <a:solidFill>
              <a:srgbClr val="FFFAF3"/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209550"/>
              <a:ext cx="815689" cy="988354"/>
            </a:xfrm>
            <a:prstGeom prst="rect">
              <a:avLst/>
            </a:prstGeom>
          </p:spPr>
          <p:txBody>
            <a:bodyPr anchor="ctr" rtlCol="false" tIns="86890" lIns="86890" bIns="86890" rIns="86890"/>
            <a:lstStyle/>
            <a:p>
              <a:pPr algn="ctr">
                <a:lnSpc>
                  <a:spcPts val="9398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10800000">
            <a:off x="19532584" y="29507420"/>
            <a:ext cx="6277477" cy="6277477"/>
          </a:xfrm>
          <a:custGeom>
            <a:avLst/>
            <a:gdLst/>
            <a:ahLst/>
            <a:cxnLst/>
            <a:rect r="r" b="b" t="t" l="l"/>
            <a:pathLst>
              <a:path h="6277477" w="6277477">
                <a:moveTo>
                  <a:pt x="0" y="0"/>
                </a:moveTo>
                <a:lnTo>
                  <a:pt x="6277477" y="0"/>
                </a:lnTo>
                <a:lnTo>
                  <a:pt x="6277477" y="6277478"/>
                </a:lnTo>
                <a:lnTo>
                  <a:pt x="0" y="62774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5400000">
            <a:off x="1621939" y="29507420"/>
            <a:ext cx="6277477" cy="6277477"/>
          </a:xfrm>
          <a:custGeom>
            <a:avLst/>
            <a:gdLst/>
            <a:ahLst/>
            <a:cxnLst/>
            <a:rect r="r" b="b" t="t" l="l"/>
            <a:pathLst>
              <a:path h="6277477" w="6277477">
                <a:moveTo>
                  <a:pt x="0" y="0"/>
                </a:moveTo>
                <a:lnTo>
                  <a:pt x="6277477" y="0"/>
                </a:lnTo>
                <a:lnTo>
                  <a:pt x="6277477" y="6277478"/>
                </a:lnTo>
                <a:lnTo>
                  <a:pt x="0" y="62774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6294715" y="15522810"/>
            <a:ext cx="15967724" cy="389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28398"/>
              </a:lnSpc>
            </a:pPr>
            <a:r>
              <a:rPr lang="en-US" sz="31553" spc="2997">
                <a:solidFill>
                  <a:srgbClr val="55514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Olivia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192108" y="14226801"/>
            <a:ext cx="11104801" cy="6276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15"/>
              </a:lnSpc>
            </a:pPr>
            <a:r>
              <a:rPr lang="en-US" sz="36582" spc="7865">
                <a:solidFill>
                  <a:srgbClr val="55514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+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760678" y="19060289"/>
            <a:ext cx="15967724" cy="389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28398"/>
              </a:lnSpc>
            </a:pPr>
            <a:r>
              <a:rPr lang="en-US" sz="31553" spc="2997">
                <a:solidFill>
                  <a:srgbClr val="555141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Henry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783745" y="11387870"/>
            <a:ext cx="15782029" cy="998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81"/>
              </a:lnSpc>
            </a:pPr>
            <a:r>
              <a:rPr lang="en-US" b="true" sz="5986" spc="1819">
                <a:solidFill>
                  <a:srgbClr val="1C181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THE WEDDING OF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511071" y="24848603"/>
            <a:ext cx="10409859" cy="1724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91"/>
              </a:lnSpc>
            </a:pPr>
            <a:r>
              <a:rPr lang="en-US" b="true" sz="9658" spc="975">
                <a:solidFill>
                  <a:srgbClr val="574C4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23.09.2025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649113" y="6197905"/>
            <a:ext cx="20133774" cy="2568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5"/>
              </a:lnSpc>
            </a:pPr>
            <a:r>
              <a:rPr lang="en-US" b="true" sz="23655" spc="1513">
                <a:solidFill>
                  <a:srgbClr val="574C4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WELCOME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824985" y="29099932"/>
            <a:ext cx="15699548" cy="230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398"/>
              </a:lnSpc>
            </a:pPr>
            <a:r>
              <a:rPr lang="en-US" b="true" sz="5986" spc="580">
                <a:solidFill>
                  <a:srgbClr val="17111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THANK YOU FOR CELEBRATING WITH US!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DAGytLTo37c</dc:identifier>
  <dcterms:modified xsi:type="dcterms:W3CDTF">2011-08-01T06:04:30Z</dcterms:modified>
  <cp:revision>1</cp:revision>
  <dc:title>Elegant Vintage Welcome Wedding Poster (30 x 40 in)</dc:title>
</cp:coreProperties>
</file>